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60" r:id="rId3"/>
    <p:sldId id="286" r:id="rId4"/>
    <p:sldId id="259" r:id="rId5"/>
    <p:sldId id="258" r:id="rId6"/>
    <p:sldId id="287" r:id="rId7"/>
    <p:sldId id="257" r:id="rId8"/>
    <p:sldId id="291" r:id="rId9"/>
    <p:sldId id="302" r:id="rId10"/>
    <p:sldId id="290" r:id="rId11"/>
    <p:sldId id="300" r:id="rId12"/>
    <p:sldId id="292" r:id="rId13"/>
    <p:sldId id="294" r:id="rId14"/>
    <p:sldId id="301" r:id="rId15"/>
    <p:sldId id="293" r:id="rId16"/>
    <p:sldId id="295" r:id="rId17"/>
    <p:sldId id="296" r:id="rId18"/>
    <p:sldId id="297" r:id="rId19"/>
    <p:sldId id="298" r:id="rId20"/>
    <p:sldId id="299" r:id="rId21"/>
    <p:sldId id="288" r:id="rId22"/>
    <p:sldId id="303" r:id="rId23"/>
    <p:sldId id="304" r:id="rId24"/>
    <p:sldId id="272" r:id="rId25"/>
  </p:sldIdLst>
  <p:sldSz cx="9144000" cy="5143500" type="screen16x9"/>
  <p:notesSz cx="6858000" cy="9144000"/>
  <p:embeddedFontLst>
    <p:embeddedFont>
      <p:font typeface="Barlow" panose="020B0604020202020204" charset="0"/>
      <p:regular r:id="rId27"/>
      <p:bold r:id="rId28"/>
      <p:italic r:id="rId29"/>
      <p:boldItalic r:id="rId30"/>
    </p:embeddedFont>
    <p:embeddedFont>
      <p:font typeface="Barlow Light"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aleway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475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60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600" dirty="0"/>
              <a:t>The Stock Selector is built for analysts who want to do a quick discovery on stocks that have a higher probability of beating the index as well as investors who want to understand which stocks to invest in based on their requirements.</a:t>
            </a:r>
          </a:p>
          <a:p>
            <a:pPr marL="342900"/>
            <a:r>
              <a:rPr lang="en-US" sz="1600" dirty="0"/>
              <a:t>Users will select the Sector and Number of Stocks in the GUI and the algo will run and produce a pdf report listing the selected stocks with summary financial data.  </a:t>
            </a:r>
          </a:p>
        </p:txBody>
      </p:sp>
      <p:pic>
        <p:nvPicPr>
          <p:cNvPr id="1028" name="Picture 4" descr="User interface">
            <a:extLst>
              <a:ext uri="{FF2B5EF4-FFF2-40B4-BE49-F238E27FC236}">
                <a16:creationId xmlns:a16="http://schemas.microsoft.com/office/drawing/2014/main" id="{AEBCF39B-A7BD-4888-941F-358F60AB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0" y="2672743"/>
            <a:ext cx="1781736" cy="2376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4"/>
          <a:srcRect l="33675" t="10327" r="15294" b="28235"/>
          <a:stretch/>
        </p:blipFill>
        <p:spPr>
          <a:xfrm>
            <a:off x="4484453" y="2768241"/>
            <a:ext cx="3227294" cy="2185631"/>
          </a:xfrm>
          <a:prstGeom prst="rect">
            <a:avLst/>
          </a:prstGeom>
          <a:ln>
            <a:solidFill>
              <a:schemeClr val="accent1"/>
            </a:solidFill>
          </a:ln>
        </p:spPr>
      </p:pic>
    </p:spTree>
    <p:extLst>
      <p:ext uri="{BB962C8B-B14F-4D97-AF65-F5344CB8AC3E}">
        <p14:creationId xmlns:p14="http://schemas.microsoft.com/office/powerpoint/2010/main" val="1228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Conclusions </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111" name="Google Shape;2322;p37">
            <a:extLst>
              <a:ext uri="{FF2B5EF4-FFF2-40B4-BE49-F238E27FC236}">
                <a16:creationId xmlns:a16="http://schemas.microsoft.com/office/drawing/2014/main" id="{A6AC9363-7D3D-4E24-9FD6-B3F06E3A2253}"/>
              </a:ext>
            </a:extLst>
          </p:cNvPr>
          <p:cNvGrpSpPr/>
          <p:nvPr/>
        </p:nvGrpSpPr>
        <p:grpSpPr>
          <a:xfrm>
            <a:off x="5268330" y="859567"/>
            <a:ext cx="3310893" cy="3424365"/>
            <a:chOff x="1926580" y="602477"/>
            <a:chExt cx="4456273" cy="4762466"/>
          </a:xfrm>
        </p:grpSpPr>
        <p:sp>
          <p:nvSpPr>
            <p:cNvPr id="112" name="Google Shape;2323;p37">
              <a:extLst>
                <a:ext uri="{FF2B5EF4-FFF2-40B4-BE49-F238E27FC236}">
                  <a16:creationId xmlns:a16="http://schemas.microsoft.com/office/drawing/2014/main" id="{F1802B77-A018-4275-973E-57C88E68C3FD}"/>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324;p37">
              <a:extLst>
                <a:ext uri="{FF2B5EF4-FFF2-40B4-BE49-F238E27FC236}">
                  <a16:creationId xmlns:a16="http://schemas.microsoft.com/office/drawing/2014/main" id="{6BCA644A-F13C-426D-BEE6-53B41D52C26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325;p37">
              <a:extLst>
                <a:ext uri="{FF2B5EF4-FFF2-40B4-BE49-F238E27FC236}">
                  <a16:creationId xmlns:a16="http://schemas.microsoft.com/office/drawing/2014/main" id="{EE6B400A-71E8-48C0-AFD6-1169345F2101}"/>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326;p37">
              <a:extLst>
                <a:ext uri="{FF2B5EF4-FFF2-40B4-BE49-F238E27FC236}">
                  <a16:creationId xmlns:a16="http://schemas.microsoft.com/office/drawing/2014/main" id="{5140D036-0DF8-4B68-8F61-6DB6225DD855}"/>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327;p37">
              <a:extLst>
                <a:ext uri="{FF2B5EF4-FFF2-40B4-BE49-F238E27FC236}">
                  <a16:creationId xmlns:a16="http://schemas.microsoft.com/office/drawing/2014/main" id="{5A9EC7D9-212F-48A9-A60A-038E5EDA7BB2}"/>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328;p37">
              <a:extLst>
                <a:ext uri="{FF2B5EF4-FFF2-40B4-BE49-F238E27FC236}">
                  <a16:creationId xmlns:a16="http://schemas.microsoft.com/office/drawing/2014/main" id="{342C9A2F-DD38-48E3-99EE-1A7E86EF44CF}"/>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329;p37">
              <a:extLst>
                <a:ext uri="{FF2B5EF4-FFF2-40B4-BE49-F238E27FC236}">
                  <a16:creationId xmlns:a16="http://schemas.microsoft.com/office/drawing/2014/main" id="{54D02A4A-155D-4082-89E4-6B9D47CBD629}"/>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330;p37">
              <a:extLst>
                <a:ext uri="{FF2B5EF4-FFF2-40B4-BE49-F238E27FC236}">
                  <a16:creationId xmlns:a16="http://schemas.microsoft.com/office/drawing/2014/main" id="{3A348438-72E1-498A-BD11-909A3353235D}"/>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331;p37">
              <a:extLst>
                <a:ext uri="{FF2B5EF4-FFF2-40B4-BE49-F238E27FC236}">
                  <a16:creationId xmlns:a16="http://schemas.microsoft.com/office/drawing/2014/main" id="{8136F269-ABBD-4CE6-ACC9-C5AD682C1321}"/>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332;p37">
              <a:extLst>
                <a:ext uri="{FF2B5EF4-FFF2-40B4-BE49-F238E27FC236}">
                  <a16:creationId xmlns:a16="http://schemas.microsoft.com/office/drawing/2014/main" id="{30129310-7303-4842-AEE1-E2A4729C4CDC}"/>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333;p37">
              <a:extLst>
                <a:ext uri="{FF2B5EF4-FFF2-40B4-BE49-F238E27FC236}">
                  <a16:creationId xmlns:a16="http://schemas.microsoft.com/office/drawing/2014/main" id="{88C351C2-1559-4F62-B105-11B86B28C6F5}"/>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334;p37">
              <a:extLst>
                <a:ext uri="{FF2B5EF4-FFF2-40B4-BE49-F238E27FC236}">
                  <a16:creationId xmlns:a16="http://schemas.microsoft.com/office/drawing/2014/main" id="{91DAD09B-B545-47C5-BA72-FCEA0B788017}"/>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335;p37">
              <a:extLst>
                <a:ext uri="{FF2B5EF4-FFF2-40B4-BE49-F238E27FC236}">
                  <a16:creationId xmlns:a16="http://schemas.microsoft.com/office/drawing/2014/main" id="{7DFD04DF-4101-4859-B397-19ACE27A3A34}"/>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336;p37">
              <a:extLst>
                <a:ext uri="{FF2B5EF4-FFF2-40B4-BE49-F238E27FC236}">
                  <a16:creationId xmlns:a16="http://schemas.microsoft.com/office/drawing/2014/main" id="{3ECD56E6-0E41-455B-A652-6C387E098107}"/>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337;p37">
              <a:extLst>
                <a:ext uri="{FF2B5EF4-FFF2-40B4-BE49-F238E27FC236}">
                  <a16:creationId xmlns:a16="http://schemas.microsoft.com/office/drawing/2014/main" id="{86E4E079-1ABF-433C-8033-EC2B9A3F9504}"/>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338;p37">
              <a:extLst>
                <a:ext uri="{FF2B5EF4-FFF2-40B4-BE49-F238E27FC236}">
                  <a16:creationId xmlns:a16="http://schemas.microsoft.com/office/drawing/2014/main" id="{104F5071-6AFF-4768-9A63-6401391464F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339;p37">
              <a:extLst>
                <a:ext uri="{FF2B5EF4-FFF2-40B4-BE49-F238E27FC236}">
                  <a16:creationId xmlns:a16="http://schemas.microsoft.com/office/drawing/2014/main" id="{C0DB61E1-644F-4348-B415-0233829FC52B}"/>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340;p37">
              <a:extLst>
                <a:ext uri="{FF2B5EF4-FFF2-40B4-BE49-F238E27FC236}">
                  <a16:creationId xmlns:a16="http://schemas.microsoft.com/office/drawing/2014/main" id="{97F3E5B9-19FF-4661-B0A3-673C14DF50E4}"/>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341;p37">
              <a:extLst>
                <a:ext uri="{FF2B5EF4-FFF2-40B4-BE49-F238E27FC236}">
                  <a16:creationId xmlns:a16="http://schemas.microsoft.com/office/drawing/2014/main" id="{9CB6C948-B34A-4135-BB25-28F58F9FDE80}"/>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342;p37">
              <a:extLst>
                <a:ext uri="{FF2B5EF4-FFF2-40B4-BE49-F238E27FC236}">
                  <a16:creationId xmlns:a16="http://schemas.microsoft.com/office/drawing/2014/main" id="{953CEE97-548F-4D91-8D97-DDFC9EF453C2}"/>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343;p37">
              <a:extLst>
                <a:ext uri="{FF2B5EF4-FFF2-40B4-BE49-F238E27FC236}">
                  <a16:creationId xmlns:a16="http://schemas.microsoft.com/office/drawing/2014/main" id="{3C9D77A8-73BB-4C9D-B358-CB7FD7254DEB}"/>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44;p37">
              <a:extLst>
                <a:ext uri="{FF2B5EF4-FFF2-40B4-BE49-F238E27FC236}">
                  <a16:creationId xmlns:a16="http://schemas.microsoft.com/office/drawing/2014/main" id="{8192C852-9681-41A4-A179-E5AF1BA80A70}"/>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45;p37">
              <a:extLst>
                <a:ext uri="{FF2B5EF4-FFF2-40B4-BE49-F238E27FC236}">
                  <a16:creationId xmlns:a16="http://schemas.microsoft.com/office/drawing/2014/main" id="{5E0DFBDD-5765-4D30-BCAD-37D85BE99B3D}"/>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46;p37">
              <a:extLst>
                <a:ext uri="{FF2B5EF4-FFF2-40B4-BE49-F238E27FC236}">
                  <a16:creationId xmlns:a16="http://schemas.microsoft.com/office/drawing/2014/main" id="{39C25D72-DB1A-4AA1-92E9-6A18C6569D4F}"/>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47;p37">
              <a:extLst>
                <a:ext uri="{FF2B5EF4-FFF2-40B4-BE49-F238E27FC236}">
                  <a16:creationId xmlns:a16="http://schemas.microsoft.com/office/drawing/2014/main" id="{3EEF86ED-020B-47B9-AD5D-6331B7E09578}"/>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48;p37">
              <a:extLst>
                <a:ext uri="{FF2B5EF4-FFF2-40B4-BE49-F238E27FC236}">
                  <a16:creationId xmlns:a16="http://schemas.microsoft.com/office/drawing/2014/main" id="{750496E0-B130-4CFB-B153-8D3D173E9203}"/>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49;p37">
              <a:extLst>
                <a:ext uri="{FF2B5EF4-FFF2-40B4-BE49-F238E27FC236}">
                  <a16:creationId xmlns:a16="http://schemas.microsoft.com/office/drawing/2014/main" id="{424849C8-2E72-4BF2-AF2A-C7491E2E8CDF}"/>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50;p37">
              <a:extLst>
                <a:ext uri="{FF2B5EF4-FFF2-40B4-BE49-F238E27FC236}">
                  <a16:creationId xmlns:a16="http://schemas.microsoft.com/office/drawing/2014/main" id="{49917BD7-7404-4934-B090-B6A0E256ADAA}"/>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51;p37">
              <a:extLst>
                <a:ext uri="{FF2B5EF4-FFF2-40B4-BE49-F238E27FC236}">
                  <a16:creationId xmlns:a16="http://schemas.microsoft.com/office/drawing/2014/main" id="{53F3C285-2977-4255-8863-44F921B9DA5A}"/>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52;p37">
              <a:extLst>
                <a:ext uri="{FF2B5EF4-FFF2-40B4-BE49-F238E27FC236}">
                  <a16:creationId xmlns:a16="http://schemas.microsoft.com/office/drawing/2014/main" id="{84AA2B10-8A3B-4186-9D14-C8A0DFF8171C}"/>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53;p37">
              <a:extLst>
                <a:ext uri="{FF2B5EF4-FFF2-40B4-BE49-F238E27FC236}">
                  <a16:creationId xmlns:a16="http://schemas.microsoft.com/office/drawing/2014/main" id="{AE58BB7D-4B09-490A-9A14-31179120699D}"/>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54;p37">
              <a:extLst>
                <a:ext uri="{FF2B5EF4-FFF2-40B4-BE49-F238E27FC236}">
                  <a16:creationId xmlns:a16="http://schemas.microsoft.com/office/drawing/2014/main" id="{9EF062CA-6EF4-48B5-ACBF-1B66B780B614}"/>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55;p37">
              <a:extLst>
                <a:ext uri="{FF2B5EF4-FFF2-40B4-BE49-F238E27FC236}">
                  <a16:creationId xmlns:a16="http://schemas.microsoft.com/office/drawing/2014/main" id="{6CF69EEC-8946-403C-8B16-0DF1ECDAFC49}"/>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56;p37">
              <a:extLst>
                <a:ext uri="{FF2B5EF4-FFF2-40B4-BE49-F238E27FC236}">
                  <a16:creationId xmlns:a16="http://schemas.microsoft.com/office/drawing/2014/main" id="{3ABA6719-4A1D-4374-AFC0-489E6AF0E167}"/>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357;p37">
              <a:extLst>
                <a:ext uri="{FF2B5EF4-FFF2-40B4-BE49-F238E27FC236}">
                  <a16:creationId xmlns:a16="http://schemas.microsoft.com/office/drawing/2014/main" id="{751937BA-3AE3-4BAC-A0E8-A7DDDCD48D84}"/>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58;p37">
              <a:extLst>
                <a:ext uri="{FF2B5EF4-FFF2-40B4-BE49-F238E27FC236}">
                  <a16:creationId xmlns:a16="http://schemas.microsoft.com/office/drawing/2014/main" id="{711DFB5C-D3CE-4214-A7FB-FE2E449B5883}"/>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59;p37">
              <a:extLst>
                <a:ext uri="{FF2B5EF4-FFF2-40B4-BE49-F238E27FC236}">
                  <a16:creationId xmlns:a16="http://schemas.microsoft.com/office/drawing/2014/main" id="{21A8530B-E740-4566-A89E-D2EFCEFF1F66}"/>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60;p37">
              <a:extLst>
                <a:ext uri="{FF2B5EF4-FFF2-40B4-BE49-F238E27FC236}">
                  <a16:creationId xmlns:a16="http://schemas.microsoft.com/office/drawing/2014/main" id="{D4856607-C17A-4BF0-AEF3-C4F8BE07A3BF}"/>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61;p37">
              <a:extLst>
                <a:ext uri="{FF2B5EF4-FFF2-40B4-BE49-F238E27FC236}">
                  <a16:creationId xmlns:a16="http://schemas.microsoft.com/office/drawing/2014/main" id="{31208AE6-BEF9-4BF1-9152-0BAE4D1769B5}"/>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62;p37">
              <a:extLst>
                <a:ext uri="{FF2B5EF4-FFF2-40B4-BE49-F238E27FC236}">
                  <a16:creationId xmlns:a16="http://schemas.microsoft.com/office/drawing/2014/main" id="{AD27D5D0-F774-424E-A765-4BACBE3454E0}"/>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363;p37">
              <a:extLst>
                <a:ext uri="{FF2B5EF4-FFF2-40B4-BE49-F238E27FC236}">
                  <a16:creationId xmlns:a16="http://schemas.microsoft.com/office/drawing/2014/main" id="{32E1403F-59FB-4D54-913F-9140D23877DB}"/>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364;p37">
              <a:extLst>
                <a:ext uri="{FF2B5EF4-FFF2-40B4-BE49-F238E27FC236}">
                  <a16:creationId xmlns:a16="http://schemas.microsoft.com/office/drawing/2014/main" id="{60AF9E83-7F13-402F-9F96-66256C117CE5}"/>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365;p37">
              <a:extLst>
                <a:ext uri="{FF2B5EF4-FFF2-40B4-BE49-F238E27FC236}">
                  <a16:creationId xmlns:a16="http://schemas.microsoft.com/office/drawing/2014/main" id="{C03B95E3-B882-4F05-9099-E66DFB738D76}"/>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366;p37">
              <a:extLst>
                <a:ext uri="{FF2B5EF4-FFF2-40B4-BE49-F238E27FC236}">
                  <a16:creationId xmlns:a16="http://schemas.microsoft.com/office/drawing/2014/main" id="{AE17CBCD-75E5-475E-9F41-C6AC9DF201F0}"/>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367;p37">
              <a:extLst>
                <a:ext uri="{FF2B5EF4-FFF2-40B4-BE49-F238E27FC236}">
                  <a16:creationId xmlns:a16="http://schemas.microsoft.com/office/drawing/2014/main" id="{8ECA2BF5-9B9A-4871-983C-AC3D3207F587}"/>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368;p37">
              <a:extLst>
                <a:ext uri="{FF2B5EF4-FFF2-40B4-BE49-F238E27FC236}">
                  <a16:creationId xmlns:a16="http://schemas.microsoft.com/office/drawing/2014/main" id="{6CFB57E4-41BE-4E7C-9EAA-4F1BBFDD9DDB}"/>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369;p37">
              <a:extLst>
                <a:ext uri="{FF2B5EF4-FFF2-40B4-BE49-F238E27FC236}">
                  <a16:creationId xmlns:a16="http://schemas.microsoft.com/office/drawing/2014/main" id="{A8C6A074-1B6F-4734-921E-FFA380B96F68}"/>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370;p37">
              <a:extLst>
                <a:ext uri="{FF2B5EF4-FFF2-40B4-BE49-F238E27FC236}">
                  <a16:creationId xmlns:a16="http://schemas.microsoft.com/office/drawing/2014/main" id="{5B993344-6A14-41C0-A9B3-28773A8C6FDD}"/>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371;p37">
              <a:extLst>
                <a:ext uri="{FF2B5EF4-FFF2-40B4-BE49-F238E27FC236}">
                  <a16:creationId xmlns:a16="http://schemas.microsoft.com/office/drawing/2014/main" id="{4D9C18FE-436B-4D83-97C7-CFFAE99EDB63}"/>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372;p37">
              <a:extLst>
                <a:ext uri="{FF2B5EF4-FFF2-40B4-BE49-F238E27FC236}">
                  <a16:creationId xmlns:a16="http://schemas.microsoft.com/office/drawing/2014/main" id="{BC7AB953-9F60-4EBB-AA90-22812A1F00E1}"/>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373;p37">
              <a:extLst>
                <a:ext uri="{FF2B5EF4-FFF2-40B4-BE49-F238E27FC236}">
                  <a16:creationId xmlns:a16="http://schemas.microsoft.com/office/drawing/2014/main" id="{5840AB23-73EC-4F04-8F15-799E038C265C}"/>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374;p37">
              <a:extLst>
                <a:ext uri="{FF2B5EF4-FFF2-40B4-BE49-F238E27FC236}">
                  <a16:creationId xmlns:a16="http://schemas.microsoft.com/office/drawing/2014/main" id="{09147B09-B677-49FF-9B3A-F74C6BF72FA9}"/>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375;p37">
              <a:extLst>
                <a:ext uri="{FF2B5EF4-FFF2-40B4-BE49-F238E27FC236}">
                  <a16:creationId xmlns:a16="http://schemas.microsoft.com/office/drawing/2014/main" id="{07EFC41C-1B71-4B65-97DF-2F1EFDD60861}"/>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376;p37">
              <a:extLst>
                <a:ext uri="{FF2B5EF4-FFF2-40B4-BE49-F238E27FC236}">
                  <a16:creationId xmlns:a16="http://schemas.microsoft.com/office/drawing/2014/main" id="{34A1D6E9-5B62-481C-9C2C-A910270A6F65}"/>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377;p37">
              <a:extLst>
                <a:ext uri="{FF2B5EF4-FFF2-40B4-BE49-F238E27FC236}">
                  <a16:creationId xmlns:a16="http://schemas.microsoft.com/office/drawing/2014/main" id="{45DDE8D1-9735-496B-910B-11A755504280}"/>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378;p37">
              <a:extLst>
                <a:ext uri="{FF2B5EF4-FFF2-40B4-BE49-F238E27FC236}">
                  <a16:creationId xmlns:a16="http://schemas.microsoft.com/office/drawing/2014/main" id="{A83FD6AE-4056-4A89-A695-47867BE5FB61}"/>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379;p37">
              <a:extLst>
                <a:ext uri="{FF2B5EF4-FFF2-40B4-BE49-F238E27FC236}">
                  <a16:creationId xmlns:a16="http://schemas.microsoft.com/office/drawing/2014/main" id="{381AC7E5-529F-4117-9E91-28E1DE400136}"/>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380;p37">
              <a:extLst>
                <a:ext uri="{FF2B5EF4-FFF2-40B4-BE49-F238E27FC236}">
                  <a16:creationId xmlns:a16="http://schemas.microsoft.com/office/drawing/2014/main" id="{F11642E9-5374-4205-8004-794732D2E3BF}"/>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381;p37">
              <a:extLst>
                <a:ext uri="{FF2B5EF4-FFF2-40B4-BE49-F238E27FC236}">
                  <a16:creationId xmlns:a16="http://schemas.microsoft.com/office/drawing/2014/main" id="{A06E13FB-3E38-4410-88DC-5ECEC0DB0621}"/>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382;p37">
              <a:extLst>
                <a:ext uri="{FF2B5EF4-FFF2-40B4-BE49-F238E27FC236}">
                  <a16:creationId xmlns:a16="http://schemas.microsoft.com/office/drawing/2014/main" id="{DF9CA9CF-5683-4029-B545-2CE02F75DE2D}"/>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383;p37">
              <a:extLst>
                <a:ext uri="{FF2B5EF4-FFF2-40B4-BE49-F238E27FC236}">
                  <a16:creationId xmlns:a16="http://schemas.microsoft.com/office/drawing/2014/main" id="{C8B6E32C-5C91-4D57-BD56-B79BF8B24D2A}"/>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384;p37">
              <a:extLst>
                <a:ext uri="{FF2B5EF4-FFF2-40B4-BE49-F238E27FC236}">
                  <a16:creationId xmlns:a16="http://schemas.microsoft.com/office/drawing/2014/main" id="{EA0C301B-F5D6-4BD6-A150-2E3C7471C03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385;p37">
              <a:extLst>
                <a:ext uri="{FF2B5EF4-FFF2-40B4-BE49-F238E27FC236}">
                  <a16:creationId xmlns:a16="http://schemas.microsoft.com/office/drawing/2014/main" id="{257C5ED6-BA7E-442D-B2ED-ADCC40E7B539}"/>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386;p37">
              <a:extLst>
                <a:ext uri="{FF2B5EF4-FFF2-40B4-BE49-F238E27FC236}">
                  <a16:creationId xmlns:a16="http://schemas.microsoft.com/office/drawing/2014/main" id="{2B92CBEA-A110-4D19-9972-59EEA9CFD12F}"/>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387;p37">
              <a:extLst>
                <a:ext uri="{FF2B5EF4-FFF2-40B4-BE49-F238E27FC236}">
                  <a16:creationId xmlns:a16="http://schemas.microsoft.com/office/drawing/2014/main" id="{CF1766D2-9842-44EB-9B81-8420B80663C3}"/>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388;p37">
              <a:extLst>
                <a:ext uri="{FF2B5EF4-FFF2-40B4-BE49-F238E27FC236}">
                  <a16:creationId xmlns:a16="http://schemas.microsoft.com/office/drawing/2014/main" id="{0E45138A-1D6D-42D5-B64A-9EFD57525682}"/>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389;p37">
              <a:extLst>
                <a:ext uri="{FF2B5EF4-FFF2-40B4-BE49-F238E27FC236}">
                  <a16:creationId xmlns:a16="http://schemas.microsoft.com/office/drawing/2014/main" id="{EEF98BFD-3BA9-47DF-87E1-E3732B6D1969}"/>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390;p37">
              <a:extLst>
                <a:ext uri="{FF2B5EF4-FFF2-40B4-BE49-F238E27FC236}">
                  <a16:creationId xmlns:a16="http://schemas.microsoft.com/office/drawing/2014/main" id="{6844A4BC-D858-4CA2-A844-72469A847BCA}"/>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391;p37">
              <a:extLst>
                <a:ext uri="{FF2B5EF4-FFF2-40B4-BE49-F238E27FC236}">
                  <a16:creationId xmlns:a16="http://schemas.microsoft.com/office/drawing/2014/main" id="{6E958036-DCEF-437B-AB0E-7AEF39E79744}"/>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392;p37">
              <a:extLst>
                <a:ext uri="{FF2B5EF4-FFF2-40B4-BE49-F238E27FC236}">
                  <a16:creationId xmlns:a16="http://schemas.microsoft.com/office/drawing/2014/main" id="{3885DCB3-140A-4889-BE86-F21525C42F26}"/>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393;p37">
              <a:extLst>
                <a:ext uri="{FF2B5EF4-FFF2-40B4-BE49-F238E27FC236}">
                  <a16:creationId xmlns:a16="http://schemas.microsoft.com/office/drawing/2014/main" id="{728A98F0-AA08-4B08-B12B-A00007FE4E1E}"/>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394;p37">
              <a:extLst>
                <a:ext uri="{FF2B5EF4-FFF2-40B4-BE49-F238E27FC236}">
                  <a16:creationId xmlns:a16="http://schemas.microsoft.com/office/drawing/2014/main" id="{1D08A663-3C8B-4998-ACEE-6DBAEEC2E875}"/>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395;p37">
              <a:extLst>
                <a:ext uri="{FF2B5EF4-FFF2-40B4-BE49-F238E27FC236}">
                  <a16:creationId xmlns:a16="http://schemas.microsoft.com/office/drawing/2014/main" id="{34B2054C-588D-46E1-9AB9-C99595989F59}"/>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396;p37">
              <a:extLst>
                <a:ext uri="{FF2B5EF4-FFF2-40B4-BE49-F238E27FC236}">
                  <a16:creationId xmlns:a16="http://schemas.microsoft.com/office/drawing/2014/main" id="{CBBB83C0-2544-49DF-AB67-B168151FC1B1}"/>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397;p37">
              <a:extLst>
                <a:ext uri="{FF2B5EF4-FFF2-40B4-BE49-F238E27FC236}">
                  <a16:creationId xmlns:a16="http://schemas.microsoft.com/office/drawing/2014/main" id="{7995B7A9-A5CB-4F8E-B89D-F09DE6F28CCC}"/>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398;p37">
              <a:extLst>
                <a:ext uri="{FF2B5EF4-FFF2-40B4-BE49-F238E27FC236}">
                  <a16:creationId xmlns:a16="http://schemas.microsoft.com/office/drawing/2014/main" id="{92A94D78-7003-4BFC-A824-6BBD941DC5A4}"/>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399;p37">
              <a:extLst>
                <a:ext uri="{FF2B5EF4-FFF2-40B4-BE49-F238E27FC236}">
                  <a16:creationId xmlns:a16="http://schemas.microsoft.com/office/drawing/2014/main" id="{7DE3CDD1-211E-4180-AF10-65958D3CF09B}"/>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400;p37">
              <a:extLst>
                <a:ext uri="{FF2B5EF4-FFF2-40B4-BE49-F238E27FC236}">
                  <a16:creationId xmlns:a16="http://schemas.microsoft.com/office/drawing/2014/main" id="{FB70530F-4CEF-4635-8A72-A94AAC8FAF7A}"/>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401;p37">
              <a:extLst>
                <a:ext uri="{FF2B5EF4-FFF2-40B4-BE49-F238E27FC236}">
                  <a16:creationId xmlns:a16="http://schemas.microsoft.com/office/drawing/2014/main" id="{E97077E4-22C0-4C0D-A381-C0D4A87C4CA9}"/>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402;p37">
              <a:extLst>
                <a:ext uri="{FF2B5EF4-FFF2-40B4-BE49-F238E27FC236}">
                  <a16:creationId xmlns:a16="http://schemas.microsoft.com/office/drawing/2014/main" id="{5D91FDF8-8FE2-44AB-9A76-C048C8B82F69}"/>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403;p37">
              <a:extLst>
                <a:ext uri="{FF2B5EF4-FFF2-40B4-BE49-F238E27FC236}">
                  <a16:creationId xmlns:a16="http://schemas.microsoft.com/office/drawing/2014/main" id="{BC242881-A4CF-4197-9532-C326BB96AA76}"/>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404;p37">
              <a:extLst>
                <a:ext uri="{FF2B5EF4-FFF2-40B4-BE49-F238E27FC236}">
                  <a16:creationId xmlns:a16="http://schemas.microsoft.com/office/drawing/2014/main" id="{FEC72757-3753-49C4-BE79-FAFA4CCBC94B}"/>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405;p37">
              <a:extLst>
                <a:ext uri="{FF2B5EF4-FFF2-40B4-BE49-F238E27FC236}">
                  <a16:creationId xmlns:a16="http://schemas.microsoft.com/office/drawing/2014/main" id="{5FEADC01-C2F3-4A5C-AB11-8167ACE89DAB}"/>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406;p37">
              <a:extLst>
                <a:ext uri="{FF2B5EF4-FFF2-40B4-BE49-F238E27FC236}">
                  <a16:creationId xmlns:a16="http://schemas.microsoft.com/office/drawing/2014/main" id="{E03C343C-C234-4C8D-8CE1-8D86AC0BDF1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407;p37">
              <a:extLst>
                <a:ext uri="{FF2B5EF4-FFF2-40B4-BE49-F238E27FC236}">
                  <a16:creationId xmlns:a16="http://schemas.microsoft.com/office/drawing/2014/main" id="{F57ADC99-D480-45AB-B364-C394DC1D065E}"/>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408;p37">
              <a:extLst>
                <a:ext uri="{FF2B5EF4-FFF2-40B4-BE49-F238E27FC236}">
                  <a16:creationId xmlns:a16="http://schemas.microsoft.com/office/drawing/2014/main" id="{B9EB2E7D-AE65-4BCA-B2C1-176D746BDAD2}"/>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409;p37">
              <a:extLst>
                <a:ext uri="{FF2B5EF4-FFF2-40B4-BE49-F238E27FC236}">
                  <a16:creationId xmlns:a16="http://schemas.microsoft.com/office/drawing/2014/main" id="{6A385CBF-193D-4500-A59E-7C90C4604857}"/>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410;p37">
              <a:extLst>
                <a:ext uri="{FF2B5EF4-FFF2-40B4-BE49-F238E27FC236}">
                  <a16:creationId xmlns:a16="http://schemas.microsoft.com/office/drawing/2014/main" id="{D023D91A-E99D-4549-B8D6-300082D59244}"/>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411;p37">
              <a:extLst>
                <a:ext uri="{FF2B5EF4-FFF2-40B4-BE49-F238E27FC236}">
                  <a16:creationId xmlns:a16="http://schemas.microsoft.com/office/drawing/2014/main" id="{2A7762BF-2F21-433D-84A5-B8FCF9ACF7ED}"/>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412;p37">
              <a:extLst>
                <a:ext uri="{FF2B5EF4-FFF2-40B4-BE49-F238E27FC236}">
                  <a16:creationId xmlns:a16="http://schemas.microsoft.com/office/drawing/2014/main" id="{E0CC8554-895E-4DA6-9DD6-950ECA7B4CA0}"/>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413;p37">
              <a:extLst>
                <a:ext uri="{FF2B5EF4-FFF2-40B4-BE49-F238E27FC236}">
                  <a16:creationId xmlns:a16="http://schemas.microsoft.com/office/drawing/2014/main" id="{F404C1BA-6626-40A2-83D3-778FB5E065C4}"/>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414;p37">
              <a:extLst>
                <a:ext uri="{FF2B5EF4-FFF2-40B4-BE49-F238E27FC236}">
                  <a16:creationId xmlns:a16="http://schemas.microsoft.com/office/drawing/2014/main" id="{BC338F29-31D7-45EB-A5D7-41F611B425EB}"/>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415;p37">
              <a:extLst>
                <a:ext uri="{FF2B5EF4-FFF2-40B4-BE49-F238E27FC236}">
                  <a16:creationId xmlns:a16="http://schemas.microsoft.com/office/drawing/2014/main" id="{6B624D0A-91D7-4E12-B5E9-56DC36BB6B6B}"/>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416;p37">
              <a:extLst>
                <a:ext uri="{FF2B5EF4-FFF2-40B4-BE49-F238E27FC236}">
                  <a16:creationId xmlns:a16="http://schemas.microsoft.com/office/drawing/2014/main" id="{DCE2A127-0BE6-4914-B6CF-CFB6D3D70B6A}"/>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417;p37">
              <a:extLst>
                <a:ext uri="{FF2B5EF4-FFF2-40B4-BE49-F238E27FC236}">
                  <a16:creationId xmlns:a16="http://schemas.microsoft.com/office/drawing/2014/main" id="{45256754-886F-4F27-8739-00F3517C30B4}"/>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418;p37">
              <a:extLst>
                <a:ext uri="{FF2B5EF4-FFF2-40B4-BE49-F238E27FC236}">
                  <a16:creationId xmlns:a16="http://schemas.microsoft.com/office/drawing/2014/main" id="{B1AFF15E-00F7-46DD-ABFE-1B96AE642356}"/>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419;p37">
              <a:extLst>
                <a:ext uri="{FF2B5EF4-FFF2-40B4-BE49-F238E27FC236}">
                  <a16:creationId xmlns:a16="http://schemas.microsoft.com/office/drawing/2014/main" id="{2F6998E1-F425-4EFC-8536-FDF52C6B4A64}"/>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420;p37">
              <a:extLst>
                <a:ext uri="{FF2B5EF4-FFF2-40B4-BE49-F238E27FC236}">
                  <a16:creationId xmlns:a16="http://schemas.microsoft.com/office/drawing/2014/main" id="{15EB3D9E-497C-447A-B133-CB5004D9B140}"/>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421;p37">
              <a:extLst>
                <a:ext uri="{FF2B5EF4-FFF2-40B4-BE49-F238E27FC236}">
                  <a16:creationId xmlns:a16="http://schemas.microsoft.com/office/drawing/2014/main" id="{69E0B0E4-4511-4434-965A-C0091EB71F88}"/>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422;p37">
              <a:extLst>
                <a:ext uri="{FF2B5EF4-FFF2-40B4-BE49-F238E27FC236}">
                  <a16:creationId xmlns:a16="http://schemas.microsoft.com/office/drawing/2014/main" id="{ECE81952-CA3B-422A-9AC8-CD5ACC7F5858}"/>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423;p37">
              <a:extLst>
                <a:ext uri="{FF2B5EF4-FFF2-40B4-BE49-F238E27FC236}">
                  <a16:creationId xmlns:a16="http://schemas.microsoft.com/office/drawing/2014/main" id="{B11DCBEB-510F-4213-AD4F-7B2C2C7C7C43}"/>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424;p37">
              <a:extLst>
                <a:ext uri="{FF2B5EF4-FFF2-40B4-BE49-F238E27FC236}">
                  <a16:creationId xmlns:a16="http://schemas.microsoft.com/office/drawing/2014/main" id="{7A7ED903-4628-48EA-9D70-DBD00B311487}"/>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425;p37">
              <a:extLst>
                <a:ext uri="{FF2B5EF4-FFF2-40B4-BE49-F238E27FC236}">
                  <a16:creationId xmlns:a16="http://schemas.microsoft.com/office/drawing/2014/main" id="{135E7E50-7D73-4101-8307-14A419B7E93B}"/>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426;p37">
              <a:extLst>
                <a:ext uri="{FF2B5EF4-FFF2-40B4-BE49-F238E27FC236}">
                  <a16:creationId xmlns:a16="http://schemas.microsoft.com/office/drawing/2014/main" id="{5F378158-D24C-4752-966C-C8A6AEB5DA72}"/>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427;p37">
              <a:extLst>
                <a:ext uri="{FF2B5EF4-FFF2-40B4-BE49-F238E27FC236}">
                  <a16:creationId xmlns:a16="http://schemas.microsoft.com/office/drawing/2014/main" id="{04BFF257-753C-4526-BFD6-2925C00DAD78}"/>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428;p37">
              <a:extLst>
                <a:ext uri="{FF2B5EF4-FFF2-40B4-BE49-F238E27FC236}">
                  <a16:creationId xmlns:a16="http://schemas.microsoft.com/office/drawing/2014/main" id="{8414B5D1-7BF2-4A08-88D0-C2736BBE00FA}"/>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429;p37">
              <a:extLst>
                <a:ext uri="{FF2B5EF4-FFF2-40B4-BE49-F238E27FC236}">
                  <a16:creationId xmlns:a16="http://schemas.microsoft.com/office/drawing/2014/main" id="{69D98B0C-FE5D-406C-8BD7-BF5849002A66}"/>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430;p37">
              <a:extLst>
                <a:ext uri="{FF2B5EF4-FFF2-40B4-BE49-F238E27FC236}">
                  <a16:creationId xmlns:a16="http://schemas.microsoft.com/office/drawing/2014/main" id="{101EEC9A-D2C1-482B-98F2-D42296D39EEC}"/>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431;p37">
              <a:extLst>
                <a:ext uri="{FF2B5EF4-FFF2-40B4-BE49-F238E27FC236}">
                  <a16:creationId xmlns:a16="http://schemas.microsoft.com/office/drawing/2014/main" id="{A0AE6022-14BC-4B31-92AF-CB155CA75FC2}"/>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432;p37">
              <a:extLst>
                <a:ext uri="{FF2B5EF4-FFF2-40B4-BE49-F238E27FC236}">
                  <a16:creationId xmlns:a16="http://schemas.microsoft.com/office/drawing/2014/main" id="{ED2330C3-B032-47EA-B9A8-899DBC10E29B}"/>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433;p37">
              <a:extLst>
                <a:ext uri="{FF2B5EF4-FFF2-40B4-BE49-F238E27FC236}">
                  <a16:creationId xmlns:a16="http://schemas.microsoft.com/office/drawing/2014/main" id="{D5BC605F-A19A-494B-980E-96E49327CA26}"/>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434;p37">
              <a:extLst>
                <a:ext uri="{FF2B5EF4-FFF2-40B4-BE49-F238E27FC236}">
                  <a16:creationId xmlns:a16="http://schemas.microsoft.com/office/drawing/2014/main" id="{155875DD-7336-478E-8B62-1A26FD8865C3}"/>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435;p37">
              <a:extLst>
                <a:ext uri="{FF2B5EF4-FFF2-40B4-BE49-F238E27FC236}">
                  <a16:creationId xmlns:a16="http://schemas.microsoft.com/office/drawing/2014/main" id="{652714A3-0AAF-4E7A-9776-F2E157FE1AD6}"/>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436;p37">
              <a:extLst>
                <a:ext uri="{FF2B5EF4-FFF2-40B4-BE49-F238E27FC236}">
                  <a16:creationId xmlns:a16="http://schemas.microsoft.com/office/drawing/2014/main" id="{87B069A0-1CCD-4DC0-9664-BB073B4EE73F}"/>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437;p37">
              <a:extLst>
                <a:ext uri="{FF2B5EF4-FFF2-40B4-BE49-F238E27FC236}">
                  <a16:creationId xmlns:a16="http://schemas.microsoft.com/office/drawing/2014/main" id="{8DCF4250-3E12-4B6E-A1F4-1FF28F6C02F2}"/>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438;p37">
              <a:extLst>
                <a:ext uri="{FF2B5EF4-FFF2-40B4-BE49-F238E27FC236}">
                  <a16:creationId xmlns:a16="http://schemas.microsoft.com/office/drawing/2014/main" id="{E6DEF639-C073-426D-85DE-B9F023E68F76}"/>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439;p37">
              <a:extLst>
                <a:ext uri="{FF2B5EF4-FFF2-40B4-BE49-F238E27FC236}">
                  <a16:creationId xmlns:a16="http://schemas.microsoft.com/office/drawing/2014/main" id="{AE3C43AC-77D3-45C5-8C21-7939DC16B773}"/>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440;p37">
              <a:extLst>
                <a:ext uri="{FF2B5EF4-FFF2-40B4-BE49-F238E27FC236}">
                  <a16:creationId xmlns:a16="http://schemas.microsoft.com/office/drawing/2014/main" id="{62E86A1C-A27E-46DA-A18E-93AB547E7B27}"/>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441;p37">
              <a:extLst>
                <a:ext uri="{FF2B5EF4-FFF2-40B4-BE49-F238E27FC236}">
                  <a16:creationId xmlns:a16="http://schemas.microsoft.com/office/drawing/2014/main" id="{F270ABFF-B975-4A5A-AB5C-699146D4F568}"/>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442;p37">
              <a:extLst>
                <a:ext uri="{FF2B5EF4-FFF2-40B4-BE49-F238E27FC236}">
                  <a16:creationId xmlns:a16="http://schemas.microsoft.com/office/drawing/2014/main" id="{4096D61B-0BAF-4AFD-955C-FA6F0859EFE6}"/>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443;p37">
              <a:extLst>
                <a:ext uri="{FF2B5EF4-FFF2-40B4-BE49-F238E27FC236}">
                  <a16:creationId xmlns:a16="http://schemas.microsoft.com/office/drawing/2014/main" id="{0CD9BCAD-1E95-460A-BA99-11B8EEE33034}"/>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444;p37">
              <a:extLst>
                <a:ext uri="{FF2B5EF4-FFF2-40B4-BE49-F238E27FC236}">
                  <a16:creationId xmlns:a16="http://schemas.microsoft.com/office/drawing/2014/main" id="{A11FF08C-F062-432C-8F7C-121EB23ADF7D}"/>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445;p37">
              <a:extLst>
                <a:ext uri="{FF2B5EF4-FFF2-40B4-BE49-F238E27FC236}">
                  <a16:creationId xmlns:a16="http://schemas.microsoft.com/office/drawing/2014/main" id="{533CE6C2-50FC-4EEB-9D5E-69228F6CBE24}"/>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446;p37">
              <a:extLst>
                <a:ext uri="{FF2B5EF4-FFF2-40B4-BE49-F238E27FC236}">
                  <a16:creationId xmlns:a16="http://schemas.microsoft.com/office/drawing/2014/main" id="{B41D5FBF-F714-4141-B611-46941BDC34DF}"/>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447;p37">
              <a:extLst>
                <a:ext uri="{FF2B5EF4-FFF2-40B4-BE49-F238E27FC236}">
                  <a16:creationId xmlns:a16="http://schemas.microsoft.com/office/drawing/2014/main" id="{F5E68D55-3E02-4858-AE74-D2F3AA274454}"/>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48;p37">
              <a:extLst>
                <a:ext uri="{FF2B5EF4-FFF2-40B4-BE49-F238E27FC236}">
                  <a16:creationId xmlns:a16="http://schemas.microsoft.com/office/drawing/2014/main" id="{E1C249AA-4085-473C-B9DF-12AB1DC43841}"/>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449;p37">
              <a:extLst>
                <a:ext uri="{FF2B5EF4-FFF2-40B4-BE49-F238E27FC236}">
                  <a16:creationId xmlns:a16="http://schemas.microsoft.com/office/drawing/2014/main" id="{34FB823F-6167-46FB-A352-8EB17A5BE962}"/>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50;p37">
              <a:extLst>
                <a:ext uri="{FF2B5EF4-FFF2-40B4-BE49-F238E27FC236}">
                  <a16:creationId xmlns:a16="http://schemas.microsoft.com/office/drawing/2014/main" id="{6F8B90F7-5ABC-4286-AF35-26A45F45E010}"/>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51;p37">
              <a:extLst>
                <a:ext uri="{FF2B5EF4-FFF2-40B4-BE49-F238E27FC236}">
                  <a16:creationId xmlns:a16="http://schemas.microsoft.com/office/drawing/2014/main" id="{51AA187C-30F0-46F0-B4C1-BB363B91DD1C}"/>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52;p37">
              <a:extLst>
                <a:ext uri="{FF2B5EF4-FFF2-40B4-BE49-F238E27FC236}">
                  <a16:creationId xmlns:a16="http://schemas.microsoft.com/office/drawing/2014/main" id="{6C44E91E-AD8D-4EA4-9B48-F0398AB89BD0}"/>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53;p37">
              <a:extLst>
                <a:ext uri="{FF2B5EF4-FFF2-40B4-BE49-F238E27FC236}">
                  <a16:creationId xmlns:a16="http://schemas.microsoft.com/office/drawing/2014/main" id="{C068E799-4929-49A8-B112-45F1DAC64022}"/>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54;p37">
              <a:extLst>
                <a:ext uri="{FF2B5EF4-FFF2-40B4-BE49-F238E27FC236}">
                  <a16:creationId xmlns:a16="http://schemas.microsoft.com/office/drawing/2014/main" id="{61874E1D-5541-4CDD-A5FB-FB90AF913243}"/>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5;p37">
              <a:extLst>
                <a:ext uri="{FF2B5EF4-FFF2-40B4-BE49-F238E27FC236}">
                  <a16:creationId xmlns:a16="http://schemas.microsoft.com/office/drawing/2014/main" id="{710E9629-8921-4E32-9671-5ACA974174F1}"/>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56;p37">
              <a:extLst>
                <a:ext uri="{FF2B5EF4-FFF2-40B4-BE49-F238E27FC236}">
                  <a16:creationId xmlns:a16="http://schemas.microsoft.com/office/drawing/2014/main" id="{35E1B36E-837E-4328-B8F3-4B3FDF17BD3A}"/>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57;p37">
              <a:extLst>
                <a:ext uri="{FF2B5EF4-FFF2-40B4-BE49-F238E27FC236}">
                  <a16:creationId xmlns:a16="http://schemas.microsoft.com/office/drawing/2014/main" id="{78EDD5EA-C49A-40B6-AA93-199FDC34420C}"/>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58;p37">
              <a:extLst>
                <a:ext uri="{FF2B5EF4-FFF2-40B4-BE49-F238E27FC236}">
                  <a16:creationId xmlns:a16="http://schemas.microsoft.com/office/drawing/2014/main" id="{907CA41F-5541-4F9C-960D-680B2338C1D3}"/>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59;p37">
              <a:extLst>
                <a:ext uri="{FF2B5EF4-FFF2-40B4-BE49-F238E27FC236}">
                  <a16:creationId xmlns:a16="http://schemas.microsoft.com/office/drawing/2014/main" id="{5DF8AC15-8DD2-427F-9EA0-2B75EF064174}"/>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460;p37">
              <a:extLst>
                <a:ext uri="{FF2B5EF4-FFF2-40B4-BE49-F238E27FC236}">
                  <a16:creationId xmlns:a16="http://schemas.microsoft.com/office/drawing/2014/main" id="{2F5FD7C3-9300-4A65-85FC-2B1E04DCC31B}"/>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461;p37">
              <a:extLst>
                <a:ext uri="{FF2B5EF4-FFF2-40B4-BE49-F238E27FC236}">
                  <a16:creationId xmlns:a16="http://schemas.microsoft.com/office/drawing/2014/main" id="{B875BF6F-B60C-4538-B698-08E922CCF14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462;p37">
              <a:extLst>
                <a:ext uri="{FF2B5EF4-FFF2-40B4-BE49-F238E27FC236}">
                  <a16:creationId xmlns:a16="http://schemas.microsoft.com/office/drawing/2014/main" id="{60664015-637B-4012-B109-737737957803}"/>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463;p37">
              <a:extLst>
                <a:ext uri="{FF2B5EF4-FFF2-40B4-BE49-F238E27FC236}">
                  <a16:creationId xmlns:a16="http://schemas.microsoft.com/office/drawing/2014/main" id="{F856814D-B272-4B03-811D-7169507B45E1}"/>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464;p37">
              <a:extLst>
                <a:ext uri="{FF2B5EF4-FFF2-40B4-BE49-F238E27FC236}">
                  <a16:creationId xmlns:a16="http://schemas.microsoft.com/office/drawing/2014/main" id="{9C4B46FB-6FD9-416D-8AE6-58E2BAA17397}"/>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465;p37">
              <a:extLst>
                <a:ext uri="{FF2B5EF4-FFF2-40B4-BE49-F238E27FC236}">
                  <a16:creationId xmlns:a16="http://schemas.microsoft.com/office/drawing/2014/main" id="{EBB07446-E1BA-4EB6-BDDE-81661160E69B}"/>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466;p37">
              <a:extLst>
                <a:ext uri="{FF2B5EF4-FFF2-40B4-BE49-F238E27FC236}">
                  <a16:creationId xmlns:a16="http://schemas.microsoft.com/office/drawing/2014/main" id="{948C33B5-2522-4BEB-9BD8-9278D0AE8521}"/>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467;p37">
              <a:extLst>
                <a:ext uri="{FF2B5EF4-FFF2-40B4-BE49-F238E27FC236}">
                  <a16:creationId xmlns:a16="http://schemas.microsoft.com/office/drawing/2014/main" id="{D4D22DD9-6036-472D-BB86-4DD0CF82AD6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468;p37">
              <a:extLst>
                <a:ext uri="{FF2B5EF4-FFF2-40B4-BE49-F238E27FC236}">
                  <a16:creationId xmlns:a16="http://schemas.microsoft.com/office/drawing/2014/main" id="{971212C0-D1F3-4468-86E1-A5BF624D87A4}"/>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469;p37">
              <a:extLst>
                <a:ext uri="{FF2B5EF4-FFF2-40B4-BE49-F238E27FC236}">
                  <a16:creationId xmlns:a16="http://schemas.microsoft.com/office/drawing/2014/main" id="{4EC21433-6CD3-4919-8E73-2D13C32CA370}"/>
                </a:ext>
              </a:extLst>
            </p:cNvPr>
            <p:cNvGrpSpPr/>
            <p:nvPr/>
          </p:nvGrpSpPr>
          <p:grpSpPr>
            <a:xfrm>
              <a:off x="4146745" y="1006881"/>
              <a:ext cx="330894" cy="250785"/>
              <a:chOff x="6621095" y="1452181"/>
              <a:chExt cx="330894" cy="250785"/>
            </a:xfrm>
          </p:grpSpPr>
          <p:sp>
            <p:nvSpPr>
              <p:cNvPr id="262" name="Google Shape;2470;p37">
                <a:extLst>
                  <a:ext uri="{FF2B5EF4-FFF2-40B4-BE49-F238E27FC236}">
                    <a16:creationId xmlns:a16="http://schemas.microsoft.com/office/drawing/2014/main" id="{2FE708A6-8090-4E27-B7CA-E220F005983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471;p37">
                <a:extLst>
                  <a:ext uri="{FF2B5EF4-FFF2-40B4-BE49-F238E27FC236}">
                    <a16:creationId xmlns:a16="http://schemas.microsoft.com/office/drawing/2014/main" id="{15EBF2C7-6E42-41AC-B70E-F4B12B38DCA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472;p37">
                <a:extLst>
                  <a:ext uri="{FF2B5EF4-FFF2-40B4-BE49-F238E27FC236}">
                    <a16:creationId xmlns:a16="http://schemas.microsoft.com/office/drawing/2014/main" id="{19E13139-412A-4939-884C-EF29FE39BF1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473;p37">
                <a:extLst>
                  <a:ext uri="{FF2B5EF4-FFF2-40B4-BE49-F238E27FC236}">
                    <a16:creationId xmlns:a16="http://schemas.microsoft.com/office/drawing/2014/main" id="{379EB5B2-FE4C-428D-9CCA-4BC64616CD0D}"/>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474;p37">
                <a:extLst>
                  <a:ext uri="{FF2B5EF4-FFF2-40B4-BE49-F238E27FC236}">
                    <a16:creationId xmlns:a16="http://schemas.microsoft.com/office/drawing/2014/main" id="{03B7F5FC-E01C-4707-A62C-2BE743960C0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0" name="Google Shape;2475;p37">
              <a:extLst>
                <a:ext uri="{FF2B5EF4-FFF2-40B4-BE49-F238E27FC236}">
                  <a16:creationId xmlns:a16="http://schemas.microsoft.com/office/drawing/2014/main" id="{95AB38C8-D062-453E-977C-C7CD35A97673}"/>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476;p37">
              <a:extLst>
                <a:ext uri="{FF2B5EF4-FFF2-40B4-BE49-F238E27FC236}">
                  <a16:creationId xmlns:a16="http://schemas.microsoft.com/office/drawing/2014/main" id="{815B782E-874D-4D43-B397-E399603AA520}"/>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2631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Conclusions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Equally weighted portfolio of 10 stocks.</a:t>
            </a:r>
          </a:p>
          <a:p>
            <a:pPr marL="342900"/>
            <a:endParaRPr lang="en-US"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1358151" y="1544804"/>
            <a:ext cx="2454565" cy="1815633"/>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4910328" y="1544805"/>
            <a:ext cx="2527438" cy="1815633"/>
          </a:xfrm>
          <a:prstGeom prst="rect">
            <a:avLst/>
          </a:prstGeom>
        </p:spPr>
      </p:pic>
      <p:pic>
        <p:nvPicPr>
          <p:cNvPr id="5" name="Picture 4">
            <a:extLst>
              <a:ext uri="{FF2B5EF4-FFF2-40B4-BE49-F238E27FC236}">
                <a16:creationId xmlns:a16="http://schemas.microsoft.com/office/drawing/2014/main" id="{94319903-867D-49EF-BEAA-1CCFAEE30B69}"/>
              </a:ext>
            </a:extLst>
          </p:cNvPr>
          <p:cNvPicPr>
            <a:picLocks noChangeAspect="1"/>
          </p:cNvPicPr>
          <p:nvPr/>
        </p:nvPicPr>
        <p:blipFill>
          <a:blip r:embed="rId5"/>
          <a:stretch>
            <a:fillRect/>
          </a:stretch>
        </p:blipFill>
        <p:spPr>
          <a:xfrm>
            <a:off x="913701" y="3514589"/>
            <a:ext cx="3343464" cy="1356461"/>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5</a:t>
            </a:r>
            <a:endParaRPr b="1" dirty="0">
              <a:solidFill>
                <a:schemeClr val="lt1"/>
              </a:solidFill>
              <a:latin typeface="Barlow"/>
              <a:ea typeface="Barlow"/>
              <a:cs typeface="Barlow"/>
              <a:sym typeface="Barlow"/>
            </a:endParaRPr>
          </a:p>
        </p:txBody>
      </p:sp>
      <p:pic>
        <p:nvPicPr>
          <p:cNvPr id="10" name="Picture 9">
            <a:extLst>
              <a:ext uri="{FF2B5EF4-FFF2-40B4-BE49-F238E27FC236}">
                <a16:creationId xmlns:a16="http://schemas.microsoft.com/office/drawing/2014/main" id="{5D9F0F71-1119-414B-AEA9-8920D21DB570}"/>
              </a:ext>
            </a:extLst>
          </p:cNvPr>
          <p:cNvPicPr>
            <a:picLocks noChangeAspect="1"/>
          </p:cNvPicPr>
          <p:nvPr/>
        </p:nvPicPr>
        <p:blipFill>
          <a:blip r:embed="rId6"/>
          <a:stretch>
            <a:fillRect/>
          </a:stretch>
        </p:blipFill>
        <p:spPr>
          <a:xfrm>
            <a:off x="5083828" y="3991721"/>
            <a:ext cx="2486025" cy="409575"/>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Conclusions</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TotalTime>
  <Words>682</Words>
  <Application>Microsoft Office PowerPoint</Application>
  <PresentationFormat>On-screen Show (16:9)</PresentationFormat>
  <Paragraphs>132</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Raleway SemiBold</vt:lpstr>
      <vt:lpstr>Raleway</vt:lpstr>
      <vt:lpstr>Calibri</vt:lpstr>
      <vt:lpstr>Arial</vt:lpstr>
      <vt:lpstr>Barlow Light</vt:lpstr>
      <vt:lpstr>Barlow</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Product Design</vt:lpstr>
      <vt:lpstr>Data Collection</vt:lpstr>
      <vt:lpstr>Fundamental Signals</vt:lpstr>
      <vt:lpstr>Model Design</vt:lpstr>
      <vt:lpstr>Model: SimFin Data</vt:lpstr>
      <vt:lpstr>Model: Yahoo Finance Data</vt:lpstr>
      <vt:lpstr>Model: Train &amp; Test</vt:lpstr>
      <vt:lpstr>Model: Pre-processing</vt:lpstr>
      <vt:lpstr>Model: Classification Algos</vt:lpstr>
      <vt:lpstr>Model: Ensemble Models</vt:lpstr>
      <vt:lpstr>Live Demo</vt:lpstr>
      <vt:lpstr>Conclusions </vt:lpstr>
      <vt:lpstr>Conclusions</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30</cp:revision>
  <dcterms:modified xsi:type="dcterms:W3CDTF">2019-12-20T01:14:59Z</dcterms:modified>
</cp:coreProperties>
</file>